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5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jp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Irish/ Celtic Designs </a:t>
            </a:r>
          </a:p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inspire your </a:t>
            </a:r>
            <a:r>
              <a:rPr i="1" lang="en"/>
              <a:t>bodhran</a:t>
            </a:r>
            <a:r>
              <a:rPr lang="en"/>
              <a:t> drums!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00" y="785812"/>
            <a:ext cx="3429000" cy="357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9791" y="0"/>
            <a:ext cx="5284417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7387" y="0"/>
            <a:ext cx="5229224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000" y="866775"/>
            <a:ext cx="3810000" cy="340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3250" y="1143000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0" y="700087"/>
            <a:ext cx="5715000" cy="374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6050" y="900100"/>
            <a:ext cx="3571875" cy="334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